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10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es</a:t>
            </a:r>
            <a:r>
              <a:rPr lang="en-US" sz="2800" dirty="0" smtClean="0"/>
              <a:t> la </a:t>
            </a:r>
            <a:r>
              <a:rPr lang="en-US" sz="2800" dirty="0" err="1" smtClean="0"/>
              <a:t>vida</a:t>
            </a:r>
            <a:r>
              <a:rPr lang="en-US" sz="2800" dirty="0" smtClean="0"/>
              <a:t> de </a:t>
            </a:r>
            <a:r>
              <a:rPr lang="en-US" sz="2800" dirty="0" err="1" smtClean="0"/>
              <a:t>Chava</a:t>
            </a:r>
            <a:r>
              <a:rPr lang="en-US" sz="2800" dirty="0" smtClean="0"/>
              <a:t> y </a:t>
            </a:r>
            <a:r>
              <a:rPr lang="en-US" sz="2800" dirty="0" err="1" smtClean="0"/>
              <a:t>sus</a:t>
            </a:r>
            <a:r>
              <a:rPr lang="en-US" sz="2800" dirty="0" smtClean="0"/>
              <a:t> amigos</a:t>
            </a:r>
            <a:r>
              <a:rPr lang="en-US" sz="2800" i="1" dirty="0" smtClean="0"/>
              <a:t> </a:t>
            </a:r>
            <a:r>
              <a:rPr lang="en-US" sz="2800" dirty="0" smtClean="0"/>
              <a:t>en </a:t>
            </a:r>
            <a:r>
              <a:rPr lang="en-US" sz="2800" dirty="0" smtClean="0"/>
              <a:t>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VOCES INOCENTES?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working on p. 11 &amp; 14 of the VOCES INOCENTES	 Spanish Study Guide.</a:t>
            </a:r>
          </a:p>
          <a:p>
            <a:r>
              <a:rPr lang="en-US" sz="2800" dirty="0" smtClean="0"/>
              <a:t>You </a:t>
            </a:r>
            <a:r>
              <a:rPr lang="en-US" sz="2800" dirty="0" smtClean="0"/>
              <a:t>will </a:t>
            </a:r>
            <a:r>
              <a:rPr lang="en-US" sz="2800" dirty="0" smtClean="0"/>
              <a:t>continue to watch VOCES </a:t>
            </a:r>
            <a:r>
              <a:rPr lang="en-US" sz="2800" dirty="0" smtClean="0"/>
              <a:t>INOCENTES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83:</a:t>
            </a:r>
            <a:r>
              <a:rPr lang="en-US" sz="2800" dirty="0" smtClean="0"/>
              <a:t> </a:t>
            </a:r>
            <a:r>
              <a:rPr lang="en-US" sz="2800" dirty="0" smtClean="0"/>
              <a:t>Finish </a:t>
            </a:r>
            <a:r>
              <a:rPr lang="en-US" sz="2800" dirty="0" smtClean="0"/>
              <a:t>p.9 (#</a:t>
            </a:r>
            <a:r>
              <a:rPr lang="en-US" sz="2800" smtClean="0"/>
              <a:t>4.3)-12 (3.2) &amp; 14 </a:t>
            </a:r>
            <a:r>
              <a:rPr lang="en-US" sz="2800" dirty="0" smtClean="0"/>
              <a:t>of the VOCES INOCENTES 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3253</TotalTime>
  <Words>28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10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24</cp:revision>
  <cp:lastPrinted>2014-06-03T17:23:43Z</cp:lastPrinted>
  <dcterms:created xsi:type="dcterms:W3CDTF">2014-05-12T21:03:23Z</dcterms:created>
  <dcterms:modified xsi:type="dcterms:W3CDTF">2014-06-12T14:15:38Z</dcterms:modified>
</cp:coreProperties>
</file>